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4660"/>
  </p:normalViewPr>
  <p:slideViewPr>
    <p:cSldViewPr>
      <p:cViewPr varScale="1">
        <p:scale>
          <a:sx n="77" d="100"/>
          <a:sy n="77" d="100"/>
        </p:scale>
        <p:origin x="929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228600"/>
            <a:ext cx="10972800" cy="63246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CALLED TO HOLINESS</a:t>
            </a:r>
            <a:br>
              <a:rPr lang="en-US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VERSE 1: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Chosen  by God, by name, we’re  called;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To fight the good fight while spreading His word;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Empty ourselves, open up our hearts;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Let His spirit flow to lead our lives</a:t>
            </a:r>
          </a:p>
        </p:txBody>
      </p:sp>
    </p:spTree>
    <p:extLst>
      <p:ext uri="{BB962C8B-B14F-4D97-AF65-F5344CB8AC3E}">
        <p14:creationId xmlns:p14="http://schemas.microsoft.com/office/powerpoint/2010/main" val="2481206585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holiness, “Be holy in all you do,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just as God is holy,” for God we stand;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worthiness “Be worthy,” God commands; For God is divine and so should we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35110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VERSE 2: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Chosen  by God, by name, we’re  called;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To fight the good fight while spreading His word;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Submit to God now, prepare your heart and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mind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be sanctified in His call</a:t>
            </a:r>
          </a:p>
        </p:txBody>
      </p:sp>
    </p:spTree>
    <p:extLst>
      <p:ext uri="{BB962C8B-B14F-4D97-AF65-F5344CB8AC3E}">
        <p14:creationId xmlns:p14="http://schemas.microsoft.com/office/powerpoint/2010/main" val="1434498812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holiness, “Be holy in all you do,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just as God is holy,” for God we stand;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worthiness “Be worthy,” God commands; For God is divine and so should we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3128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BRIDGE: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To be holy, to be holy   go and seek His guidance;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And be worthy, yes be worthy;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Go follow Jesus Christ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(REPEAT)</a:t>
            </a:r>
          </a:p>
        </p:txBody>
      </p:sp>
    </p:spTree>
    <p:extLst>
      <p:ext uri="{BB962C8B-B14F-4D97-AF65-F5344CB8AC3E}">
        <p14:creationId xmlns:p14="http://schemas.microsoft.com/office/powerpoint/2010/main" val="871751140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holiness, “Be holy in all you do,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just as God is holy,” for God we stand;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Called to worthiness “Be worthy,” God commands; For God is divine and so should we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0374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Ending: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God is divine and so should we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87998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565071"/>
            <a:ext cx="8229600" cy="1768929"/>
          </a:xfrm>
        </p:spPr>
        <p:txBody>
          <a:bodyPr>
            <a:noAutofit/>
          </a:bodyPr>
          <a:lstStyle/>
          <a:p>
            <a:r>
              <a:rPr lang="en-US" sz="3600" dirty="0"/>
              <a:t>End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For song chords, visit</a:t>
            </a:r>
            <a:br>
              <a:rPr lang="en-US" sz="3600" dirty="0"/>
            </a:br>
            <a:r>
              <a:rPr lang="en-US" sz="3600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</TotalTime>
  <Words>303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CALLED TO HOLINESS </vt:lpstr>
      <vt:lpstr>VERSE 1:   Chosen  by God, by name, we’re  called;   To fight the good fight while spreading His word;  Empty ourselves, open up our hearts; Let His spirit flow to lead our lives</vt:lpstr>
      <vt:lpstr>Chorus: Called to holiness, “Be holy in all you do, just as God is holy,” for God we stand; Called to worthiness “Be worthy,” God commands; For God is divine and so should we be</vt:lpstr>
      <vt:lpstr>VERSE 2:  Chosen  by God, by name, we’re  called;   To fight the good fight while spreading His word;   Submit to God now, prepare your heart and    mind And be sanctified in His call</vt:lpstr>
      <vt:lpstr>Chorus: Called to holiness, “Be holy in all you do, just as God is holy,” for God we stand; Called to worthiness “Be worthy,” God commands; For God is divine and so should we be</vt:lpstr>
      <vt:lpstr>BRIDGE:   To be holy, to be holy   go and seek His guidance;   And be worthy, yes be worthy; Go follow Jesus Christ (REPEAT)</vt:lpstr>
      <vt:lpstr>Chorus: Called to holiness, “Be holy in all you do, just as God is holy,” for God we stand; Called to worthiness “Be worthy,” God commands; For God is divine and so should we be</vt:lpstr>
      <vt:lpstr>Ending: For God is divine and so should we be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261</cp:revision>
  <dcterms:created xsi:type="dcterms:W3CDTF">2013-08-06T21:21:49Z</dcterms:created>
  <dcterms:modified xsi:type="dcterms:W3CDTF">2023-09-23T00:08:10Z</dcterms:modified>
</cp:coreProperties>
</file>